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7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1" r:id="rId19"/>
    <p:sldId id="27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751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945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51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698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02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764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935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8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381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416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9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C094-9260-4A5A-8A35-4BBE83B4B58D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CED2B-B4F2-4EA2-BDB4-DD4F91C3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361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BM_ADMIN\Desktop\Pobednik\empty 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3" y="2643758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dirty="0" smtClean="0">
                <a:solidFill>
                  <a:srgbClr val="00B0F0"/>
                </a:solidFill>
              </a:rPr>
              <a:t>08.12.1996. – 08.12.2013.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3" y="192367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b="1" dirty="0" smtClean="0">
                <a:solidFill>
                  <a:srgbClr val="00B0F0"/>
                </a:solidFill>
              </a:rPr>
              <a:t>Ragbi Klub Pobednik MOZZART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6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Kategorija Petlići</a:t>
            </a:r>
            <a:endParaRPr lang="en-US" sz="4000" b="1" dirty="0"/>
          </a:p>
        </p:txBody>
      </p:sp>
      <p:pic>
        <p:nvPicPr>
          <p:cNvPr id="4098" name="Picture 2" descr="C:\Users\IBM_ADMIN\Desktop\Pobednik\Nemanja Stos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026"/>
            <a:ext cx="1911145" cy="4348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5281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Nemanja Stošić</a:t>
            </a:r>
            <a:endParaRPr lang="en-US" sz="4000" b="1" dirty="0"/>
          </a:p>
        </p:txBody>
      </p:sp>
      <p:pic>
        <p:nvPicPr>
          <p:cNvPr id="3" name="Picture 2" descr="C:\Users\win7\Desktop\petlić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819150"/>
            <a:ext cx="517685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7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Kategorija Pioniri</a:t>
            </a:r>
            <a:endParaRPr lang="en-US" sz="4000" b="1" dirty="0"/>
          </a:p>
        </p:txBody>
      </p:sp>
      <p:pic>
        <p:nvPicPr>
          <p:cNvPr id="5122" name="Picture 2" descr="C:\Users\IBM_ADMIN\Desktop\Pobednik\Nikola Stas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1800200" cy="4476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5281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Nikola Stašić</a:t>
            </a:r>
            <a:endParaRPr lang="en-US" sz="4000" b="1" dirty="0"/>
          </a:p>
        </p:txBody>
      </p:sp>
      <p:pic>
        <p:nvPicPr>
          <p:cNvPr id="3074" name="Picture 2" descr="C:\Users\win7\Desktop\pioni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100" y="590550"/>
            <a:ext cx="5134742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7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Kategorija Kadeti</a:t>
            </a:r>
            <a:endParaRPr lang="en-US" sz="4000" b="1" dirty="0"/>
          </a:p>
        </p:txBody>
      </p:sp>
      <p:pic>
        <p:nvPicPr>
          <p:cNvPr id="6146" name="Picture 2" descr="C:\Users\IBM_ADMIN\Desktop\Pobednik\Jerkovic Stef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" y="915566"/>
            <a:ext cx="2053379" cy="4188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5281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Stefan Jerković</a:t>
            </a:r>
            <a:endParaRPr lang="en-US" sz="4000" b="1" dirty="0"/>
          </a:p>
        </p:txBody>
      </p:sp>
      <p:pic>
        <p:nvPicPr>
          <p:cNvPr id="4098" name="Picture 2" descr="C:\Users\win7\Desktop\kade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618" y="895350"/>
            <a:ext cx="5125857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7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Kategorija Juniori</a:t>
            </a:r>
            <a:endParaRPr lang="en-US" sz="4000" b="1" dirty="0"/>
          </a:p>
        </p:txBody>
      </p:sp>
      <p:pic>
        <p:nvPicPr>
          <p:cNvPr id="7170" name="Picture 2" descr="C:\Users\IBM_ADMIN\Desktop\Pobednik\Dimitrije terz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" y="1613385"/>
            <a:ext cx="2197632" cy="347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5281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Dimitrije Terzić</a:t>
            </a:r>
            <a:endParaRPr lang="en-US" sz="4000" b="1" dirty="0"/>
          </a:p>
        </p:txBody>
      </p:sp>
      <p:pic>
        <p:nvPicPr>
          <p:cNvPr id="5122" name="Picture 2" descr="C:\Users\win7\Desktop\juniori-grup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57350"/>
            <a:ext cx="4764087" cy="2915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7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Kategorija Seniori</a:t>
            </a:r>
            <a:endParaRPr lang="en-US" sz="4000" b="1" dirty="0"/>
          </a:p>
        </p:txBody>
      </p:sp>
      <p:pic>
        <p:nvPicPr>
          <p:cNvPr id="8194" name="Picture 2" descr="C:\Users\IBM_ADMIN\Desktop\Pobednik\Zr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" y="1419622"/>
            <a:ext cx="2116688" cy="3655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5281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Milan Orlović</a:t>
            </a:r>
            <a:endParaRPr lang="en-US" sz="4000" b="1" dirty="0"/>
          </a:p>
        </p:txBody>
      </p:sp>
      <p:pic>
        <p:nvPicPr>
          <p:cNvPr id="6146" name="Picture 2" descr="C:\Users\win7\Desktop\slika senio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0394" y="1428750"/>
            <a:ext cx="5225143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7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Klub 100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56365" y="1278672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Broj utakmica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2756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Broj postignutih poena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6365" y="1923678"/>
            <a:ext cx="137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108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6363" y="3043386"/>
            <a:ext cx="137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103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6364" y="4124568"/>
            <a:ext cx="137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100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4362" y="1923678"/>
            <a:ext cx="137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35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29385" y="3043386"/>
            <a:ext cx="137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163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4361" y="4124568"/>
            <a:ext cx="137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671</a:t>
            </a:r>
            <a:endParaRPr lang="en-US" b="1" dirty="0"/>
          </a:p>
        </p:txBody>
      </p:sp>
      <p:pic>
        <p:nvPicPr>
          <p:cNvPr id="9218" name="Picture 2" descr="C:\Users\IBM_ADMIN\Desktop\Pobednik\karika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35641"/>
            <a:ext cx="720080" cy="114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BM_ADMIN\Desktop\Pobednik\plje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1" y="1505424"/>
            <a:ext cx="1118713" cy="1205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IBM_ADMIN\Desktop\Pobednik\r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727127"/>
            <a:ext cx="720080" cy="100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0" y="24193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Predrag Vraneš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342161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Marko Ristić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44005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Milan Orlović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2734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9" grpId="0"/>
      <p:bldP spid="10" grpId="0"/>
      <p:bldP spid="11" grpId="0"/>
      <p:bldP spid="12" grpId="0"/>
      <p:bldP spid="13" grpId="0"/>
      <p:bldP spid="15" grpId="0" build="allAtOnce"/>
      <p:bldP spid="16" grpId="0" build="allAtOnce"/>
      <p:bldP spid="1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Specijalna zahvalnost</a:t>
            </a:r>
          </a:p>
        </p:txBody>
      </p:sp>
      <p:pic>
        <p:nvPicPr>
          <p:cNvPr id="5" name="Picture 4" descr="pobednik celik 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31590"/>
            <a:ext cx="1800200" cy="2132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6511" y="3291830"/>
            <a:ext cx="22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Mark Barrett</a:t>
            </a:r>
            <a:endParaRPr lang="en-US" b="1" dirty="0"/>
          </a:p>
        </p:txBody>
      </p:sp>
      <p:pic>
        <p:nvPicPr>
          <p:cNvPr id="10243" name="Picture 3" descr="C:\Users\IBM_ADMIN\Desktop\Pobednik\miroslav ant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14" y="1731938"/>
            <a:ext cx="4314693" cy="82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4570" y="2775198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Osnovna Škola </a:t>
            </a:r>
            <a:r>
              <a:rPr lang="en-US" b="1" dirty="0" smtClean="0"/>
              <a:t>“ </a:t>
            </a:r>
            <a:r>
              <a:rPr lang="sr-Latn-RS" b="1" dirty="0" smtClean="0"/>
              <a:t>Miroslav Antić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427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Prijatelji i Sponzori</a:t>
            </a:r>
            <a:endParaRPr lang="en-US" sz="4000" b="1" dirty="0"/>
          </a:p>
        </p:txBody>
      </p:sp>
      <p:pic>
        <p:nvPicPr>
          <p:cNvPr id="11266" name="Picture 2" descr="C:\Users\IBM_ADMIN\Desktop\Pobednik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7" y="1983252"/>
            <a:ext cx="1156457" cy="1156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IBM_ADMIN\Desktop\Pobednik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4" y="3241533"/>
            <a:ext cx="1253603" cy="125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IBM_ADMIN\Desktop\Pobednik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9" y="771550"/>
            <a:ext cx="1662711" cy="110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IBM_ADMIN\Desktop\Pobednik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09" y="849789"/>
            <a:ext cx="2080918" cy="94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IBM_ADMIN\Desktop\Pobednik\loodo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93" y="2190005"/>
            <a:ext cx="2190750" cy="742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IBM_ADMIN\Desktop\Pobednik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62" y="3106881"/>
            <a:ext cx="1522907" cy="1522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27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Planovi za 2014. godinu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6511" y="915566"/>
            <a:ext cx="57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Pokretanje novih </a:t>
            </a:r>
            <a:r>
              <a:rPr lang="sr-Latn-RS" b="1" dirty="0" smtClean="0"/>
              <a:t>klubova</a:t>
            </a:r>
            <a:endParaRPr lang="en-US" b="1" dirty="0"/>
          </a:p>
        </p:txBody>
      </p:sp>
      <p:pic>
        <p:nvPicPr>
          <p:cNvPr id="12290" name="Picture 2" descr="C:\Users\IBM_ADMIN\Desktop\Pobednik\rk lEVA OBA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7615"/>
            <a:ext cx="936104" cy="771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IBM_ADMIN\Desktop\Pobednik\RK_Rad_Beograd---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297819"/>
            <a:ext cx="864096" cy="870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2376815"/>
            <a:ext cx="57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MOZZART </a:t>
            </a:r>
            <a:r>
              <a:rPr lang="en-US" b="1" dirty="0" err="1" smtClean="0"/>
              <a:t>Beogradski</a:t>
            </a:r>
            <a:r>
              <a:rPr lang="en-US" b="1" dirty="0" smtClean="0"/>
              <a:t> </a:t>
            </a:r>
            <a:r>
              <a:rPr lang="en-US" b="1" dirty="0" err="1" smtClean="0"/>
              <a:t>Pobednik</a:t>
            </a:r>
            <a:r>
              <a:rPr lang="en-US" b="1" dirty="0" smtClean="0"/>
              <a:t> 2014.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706474"/>
            <a:ext cx="57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 i 16. Jun 2014.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3845828"/>
            <a:ext cx="496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Memorijalni Turnir </a:t>
            </a:r>
            <a:r>
              <a:rPr lang="en-US" b="1" dirty="0" smtClean="0"/>
              <a:t>“</a:t>
            </a:r>
            <a:r>
              <a:rPr lang="sr-Latn-RS" b="1" dirty="0" smtClean="0"/>
              <a:t>Boško Strugar 2014.</a:t>
            </a:r>
            <a:r>
              <a:rPr lang="en-US" b="1" dirty="0" smtClean="0"/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2104" y="300379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Ragbi</a:t>
            </a:r>
            <a:r>
              <a:rPr lang="en-US" dirty="0" smtClean="0"/>
              <a:t> 7 </a:t>
            </a:r>
            <a:r>
              <a:rPr lang="en-US" dirty="0" err="1" smtClean="0"/>
              <a:t>Seniori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2104" y="32604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Ragbi</a:t>
            </a:r>
            <a:r>
              <a:rPr lang="en-US" dirty="0" smtClean="0"/>
              <a:t> 7 </a:t>
            </a:r>
            <a:r>
              <a:rPr lang="sr-Latn-RS" dirty="0" smtClean="0"/>
              <a:t>Žene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2104" y="34764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Ragbi</a:t>
            </a:r>
            <a:r>
              <a:rPr lang="en-US" dirty="0" smtClean="0"/>
              <a:t> </a:t>
            </a:r>
            <a:r>
              <a:rPr lang="sr-Latn-RS" dirty="0" smtClean="0"/>
              <a:t>15 Veterani - EVRA Festival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4213362"/>
            <a:ext cx="416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Sve mlađe kategorije od U11 do U17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68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Poruka za kraj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6511" y="1275606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svima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podr</a:t>
            </a:r>
            <a:r>
              <a:rPr lang="sr-Latn-RS" dirty="0" smtClean="0"/>
              <a:t>šku! Bez svih vas i vašeg angažmana, mi ne bismo bili gde jesmo sada!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228371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b="1" dirty="0" smtClean="0"/>
              <a:t>Sve vas voli POBEDNIK!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11022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Rezultati 2013. godina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34266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SENIORI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39702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JUNIORI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003798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KADETI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651870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PIONIRI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19430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dirty="0" smtClean="0"/>
              <a:t>9. titula Prvaka Države - 7. uzastopna titula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49163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dirty="0" smtClean="0"/>
              <a:t>Kup Srbije – druga godina u nizu, a 4. ukupno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77966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dirty="0" smtClean="0"/>
              <a:t>Prvenstvo Srbije u Ragbiju 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4277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dirty="0" smtClean="0"/>
              <a:t>Prvenstvo </a:t>
            </a:r>
            <a:r>
              <a:rPr lang="en-US" dirty="0" smtClean="0"/>
              <a:t>i </a:t>
            </a:r>
            <a:r>
              <a:rPr lang="en-US" dirty="0" err="1" smtClean="0"/>
              <a:t>Kup</a:t>
            </a:r>
            <a:r>
              <a:rPr lang="en-US" dirty="0" smtClean="0"/>
              <a:t> </a:t>
            </a:r>
            <a:r>
              <a:rPr lang="en-US" dirty="0" err="1" smtClean="0"/>
              <a:t>Srbije</a:t>
            </a:r>
            <a:r>
              <a:rPr lang="en-US" dirty="0" smtClean="0"/>
              <a:t>; </a:t>
            </a:r>
            <a:r>
              <a:rPr lang="en-US" dirty="0" err="1" smtClean="0"/>
              <a:t>Prvenstvo</a:t>
            </a:r>
            <a:r>
              <a:rPr lang="en-US" dirty="0" smtClean="0"/>
              <a:t> </a:t>
            </a:r>
            <a:r>
              <a:rPr lang="en-US" dirty="0" err="1" smtClean="0"/>
              <a:t>Srbije</a:t>
            </a:r>
            <a:r>
              <a:rPr lang="en-US" dirty="0" smtClean="0"/>
              <a:t> u </a:t>
            </a:r>
            <a:r>
              <a:rPr lang="en-US" dirty="0" err="1" smtClean="0"/>
              <a:t>Ragbiju</a:t>
            </a:r>
            <a:r>
              <a:rPr lang="en-US" dirty="0" smtClean="0"/>
              <a:t> 7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271576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Prvenstvo</a:t>
            </a:r>
            <a:r>
              <a:rPr lang="en-US" dirty="0" smtClean="0"/>
              <a:t> i </a:t>
            </a:r>
            <a:r>
              <a:rPr lang="en-US" dirty="0" err="1" smtClean="0"/>
              <a:t>Kup</a:t>
            </a:r>
            <a:r>
              <a:rPr lang="en-US" dirty="0" smtClean="0"/>
              <a:t> </a:t>
            </a:r>
            <a:r>
              <a:rPr lang="en-US" dirty="0" err="1" smtClean="0"/>
              <a:t>Beograda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29183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Prvenstvo</a:t>
            </a:r>
            <a:r>
              <a:rPr lang="en-US" dirty="0" smtClean="0"/>
              <a:t> i </a:t>
            </a:r>
            <a:r>
              <a:rPr lang="en-US" dirty="0" err="1" smtClean="0"/>
              <a:t>Kup</a:t>
            </a:r>
            <a:r>
              <a:rPr lang="en-US" dirty="0" smtClean="0"/>
              <a:t> </a:t>
            </a:r>
            <a:r>
              <a:rPr lang="en-US" dirty="0" err="1" smtClean="0"/>
              <a:t>Srbije</a:t>
            </a:r>
            <a:r>
              <a:rPr lang="en-US" dirty="0" smtClean="0"/>
              <a:t>; </a:t>
            </a:r>
            <a:r>
              <a:rPr lang="en-US" dirty="0" err="1" smtClean="0"/>
              <a:t>Kup</a:t>
            </a:r>
            <a:r>
              <a:rPr lang="en-US" dirty="0" smtClean="0"/>
              <a:t> </a:t>
            </a:r>
            <a:r>
              <a:rPr lang="en-US" dirty="0" err="1" smtClean="0"/>
              <a:t>Beograda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393990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Prvenstvo</a:t>
            </a:r>
            <a:r>
              <a:rPr lang="en-US" dirty="0" smtClean="0"/>
              <a:t> i </a:t>
            </a:r>
            <a:r>
              <a:rPr lang="en-US" dirty="0" err="1" smtClean="0"/>
              <a:t>Kup</a:t>
            </a:r>
            <a:r>
              <a:rPr lang="en-US" dirty="0" smtClean="0"/>
              <a:t> </a:t>
            </a:r>
            <a:r>
              <a:rPr lang="en-US" dirty="0" err="1" smtClean="0"/>
              <a:t>Srbije</a:t>
            </a:r>
            <a:r>
              <a:rPr lang="en-US" dirty="0" smtClean="0"/>
              <a:t>; </a:t>
            </a:r>
            <a:r>
              <a:rPr lang="en-US" dirty="0" err="1" smtClean="0"/>
              <a:t>Prvenstvo</a:t>
            </a:r>
            <a:r>
              <a:rPr lang="en-US" dirty="0" smtClean="0"/>
              <a:t> i </a:t>
            </a:r>
            <a:r>
              <a:rPr lang="en-US" dirty="0" err="1" smtClean="0"/>
              <a:t>Kup</a:t>
            </a:r>
            <a:r>
              <a:rPr lang="en-US" dirty="0" smtClean="0"/>
              <a:t> </a:t>
            </a:r>
            <a:r>
              <a:rPr lang="en-US" dirty="0" err="1" smtClean="0"/>
              <a:t>Beograda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1380" y="4227934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PETLIĆI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451596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Prvenstvo</a:t>
            </a:r>
            <a:r>
              <a:rPr lang="en-US" dirty="0" smtClean="0"/>
              <a:t> i </a:t>
            </a:r>
            <a:r>
              <a:rPr lang="en-US" dirty="0" err="1" smtClean="0"/>
              <a:t>Kup</a:t>
            </a:r>
            <a:r>
              <a:rPr lang="en-US" dirty="0" smtClean="0"/>
              <a:t> </a:t>
            </a:r>
            <a:r>
              <a:rPr lang="en-US" dirty="0" err="1" smtClean="0"/>
              <a:t>Srbije</a:t>
            </a:r>
            <a:r>
              <a:rPr lang="en-US" dirty="0" smtClean="0"/>
              <a:t>; </a:t>
            </a:r>
            <a:r>
              <a:rPr lang="en-US" dirty="0" err="1" smtClean="0"/>
              <a:t>Prvenstvo</a:t>
            </a:r>
            <a:r>
              <a:rPr lang="en-US" dirty="0" smtClean="0"/>
              <a:t> i </a:t>
            </a:r>
            <a:r>
              <a:rPr lang="en-US" dirty="0" err="1" smtClean="0"/>
              <a:t>Kup</a:t>
            </a:r>
            <a:r>
              <a:rPr lang="en-US" dirty="0" smtClean="0"/>
              <a:t> </a:t>
            </a:r>
            <a:r>
              <a:rPr lang="en-US" dirty="0" err="1" smtClean="0"/>
              <a:t>Beograda</a:t>
            </a:r>
            <a:endParaRPr lang="en-US" dirty="0"/>
          </a:p>
        </p:txBody>
      </p:sp>
      <p:pic>
        <p:nvPicPr>
          <p:cNvPr id="2051" name="Picture 3" descr="C:\Users\IBM_ADMIN\Desktop\Pobednik\964800_10200859667389048_214032404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9568"/>
            <a:ext cx="2520280" cy="1890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09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7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/>
              <a:t>Memorijalni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turnir</a:t>
            </a:r>
            <a:r>
              <a:rPr lang="en-US" sz="3800" b="1" dirty="0" smtClean="0"/>
              <a:t> “Bo</a:t>
            </a:r>
            <a:r>
              <a:rPr lang="sr-Latn-RS" sz="3800" b="1" dirty="0" smtClean="0"/>
              <a:t>ško Strugar</a:t>
            </a:r>
            <a:r>
              <a:rPr lang="en-US" sz="3800" b="1" dirty="0" smtClean="0"/>
              <a:t>“</a:t>
            </a:r>
            <a:endParaRPr lang="en-US" sz="3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6511" y="987574"/>
            <a:ext cx="59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Održan je Memorijalni turnir u čast osnivača, trenera i predsednika RK Pobednik, </a:t>
            </a:r>
            <a:r>
              <a:rPr lang="sr-Latn-RS" b="1" dirty="0" smtClean="0"/>
              <a:t>Boška Strugara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36511" y="1779662"/>
            <a:ext cx="597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Turnir je održan u sledećim kategorijama: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21171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b="1" dirty="0" smtClean="0"/>
              <a:t>Kadeti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54306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b="1" dirty="0" smtClean="0"/>
              <a:t>Pioniri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8801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b="1" dirty="0" smtClean="0"/>
              <a:t>Petlići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2568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b="1" dirty="0" smtClean="0"/>
              <a:t>Veterani</a:t>
            </a:r>
            <a:r>
              <a:rPr lang="sr-Latn-RS" dirty="0" smtClean="0"/>
              <a:t> – Revijalna utakmica između RK Pobednik i RK Dinamo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56569"/>
            <a:ext cx="2016224" cy="2601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68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MOZZART Beogradski Pobednik 2013.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6511" y="915566"/>
            <a:ext cx="720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Održan drugi medjunarodni turnir </a:t>
            </a:r>
            <a:r>
              <a:rPr lang="en-US" dirty="0" smtClean="0"/>
              <a:t>“MOZZART </a:t>
            </a:r>
            <a:r>
              <a:rPr lang="en-US" dirty="0" err="1" smtClean="0"/>
              <a:t>Beogradski</a:t>
            </a:r>
            <a:r>
              <a:rPr lang="en-US" dirty="0" smtClean="0"/>
              <a:t> </a:t>
            </a:r>
            <a:r>
              <a:rPr lang="en-US" dirty="0" err="1" smtClean="0"/>
              <a:t>Pobednik</a:t>
            </a:r>
            <a:r>
              <a:rPr lang="en-US" dirty="0" smtClean="0"/>
              <a:t> 2013.”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6511" y="1419622"/>
            <a:ext cx="58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Turnir</a:t>
            </a:r>
            <a:r>
              <a:rPr lang="en-US" dirty="0" smtClean="0"/>
              <a:t> je </a:t>
            </a:r>
            <a:r>
              <a:rPr lang="en-US" dirty="0" err="1" smtClean="0"/>
              <a:t>odr</a:t>
            </a:r>
            <a:r>
              <a:rPr lang="sr-Latn-RS" dirty="0" smtClean="0"/>
              <a:t>žan u kategorijama Ragbi 7 Seniori i Veterani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924" y="2376815"/>
            <a:ext cx="58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b="1" dirty="0" smtClean="0"/>
              <a:t>EVRA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1959010"/>
            <a:ext cx="58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Podršku turniru su pružili: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923" y="2715766"/>
            <a:ext cx="58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b="1" dirty="0" smtClean="0"/>
              <a:t>Marko Protega</a:t>
            </a:r>
            <a:r>
              <a:rPr lang="sr-Latn-RS" dirty="0" smtClean="0"/>
              <a:t> – uručio pehar Veteranima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0924" y="3075806"/>
            <a:ext cx="58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b="1" dirty="0" smtClean="0"/>
              <a:t>Vincent Deger</a:t>
            </a:r>
            <a:r>
              <a:rPr lang="sr-Latn-RS" dirty="0" smtClean="0"/>
              <a:t> – uručio pehar Seniorima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01189"/>
            <a:ext cx="5760639" cy="174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68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SK OSI </a:t>
            </a:r>
            <a:r>
              <a:rPr lang="en-US" sz="4000" b="1" dirty="0" smtClean="0"/>
              <a:t>“</a:t>
            </a:r>
            <a:r>
              <a:rPr lang="en-US" sz="4000" b="1" dirty="0" err="1" smtClean="0"/>
              <a:t>Pobednici</a:t>
            </a:r>
            <a:r>
              <a:rPr lang="pl-PL" sz="4000" b="1" dirty="0" smtClean="0"/>
              <a:t>"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36511" y="1419622"/>
            <a:ext cx="58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Dodatnu ponos našem klubu dodaje rad sekcije </a:t>
            </a:r>
            <a:r>
              <a:rPr lang="en-US" dirty="0" smtClean="0"/>
              <a:t>“</a:t>
            </a:r>
            <a:r>
              <a:rPr lang="sr-Latn-RS" b="1" dirty="0" smtClean="0"/>
              <a:t>Pobednici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6512" y="1851670"/>
            <a:ext cx="583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Prva</a:t>
            </a:r>
            <a:r>
              <a:rPr lang="en-US" dirty="0" smtClean="0"/>
              <a:t> </a:t>
            </a:r>
            <a:r>
              <a:rPr lang="en-US" dirty="0" err="1" smtClean="0"/>
              <a:t>utakmica</a:t>
            </a:r>
            <a:r>
              <a:rPr lang="en-US" dirty="0" smtClean="0"/>
              <a:t> </a:t>
            </a:r>
            <a:r>
              <a:rPr lang="en-US" dirty="0" err="1" smtClean="0"/>
              <a:t>izme</a:t>
            </a:r>
            <a:r>
              <a:rPr lang="pl-PL" dirty="0" smtClean="0"/>
              <a:t>đu naše dve ekipe je odigrana u sklopu turnira MOZZART Beogradski Pobednik 2013.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44092" y="2571750"/>
            <a:ext cx="58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Naši sportisti su pokupili sve simpatije publike!</a:t>
            </a:r>
            <a:endParaRPr lang="en-US" dirty="0"/>
          </a:p>
        </p:txBody>
      </p:sp>
      <p:pic>
        <p:nvPicPr>
          <p:cNvPr id="8" name="Content Placeholder 3" descr="pobednici logo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-20539"/>
            <a:ext cx="2304256" cy="1395847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63" y="2903416"/>
            <a:ext cx="3732288" cy="220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36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Veterani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6511" y="1539407"/>
            <a:ext cx="532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Formirana je sekcija veterana RK Pobednik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2194844"/>
            <a:ext cx="532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Učešće na dva turnira ove godine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7" y="2787774"/>
            <a:ext cx="532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sr-Latn-RS" dirty="0" smtClean="0"/>
              <a:t>MOZZART Beogradski Pobednik 2013.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291830"/>
            <a:ext cx="626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Revijalna</a:t>
            </a:r>
            <a:r>
              <a:rPr lang="en-US" dirty="0" smtClean="0"/>
              <a:t> </a:t>
            </a:r>
            <a:r>
              <a:rPr lang="en-US" dirty="0" err="1" smtClean="0"/>
              <a:t>utakmica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</a:t>
            </a:r>
            <a:r>
              <a:rPr lang="sr-Latn-RS" dirty="0" smtClean="0"/>
              <a:t>e</a:t>
            </a:r>
            <a:r>
              <a:rPr lang="en-US" dirty="0" err="1" smtClean="0"/>
              <a:t>morijalnom</a:t>
            </a:r>
            <a:r>
              <a:rPr lang="en-US" dirty="0" smtClean="0"/>
              <a:t> </a:t>
            </a:r>
            <a:r>
              <a:rPr lang="en-US" dirty="0" err="1" smtClean="0"/>
              <a:t>turniru</a:t>
            </a:r>
            <a:r>
              <a:rPr lang="en-US" dirty="0" smtClean="0"/>
              <a:t> “Bo</a:t>
            </a:r>
            <a:r>
              <a:rPr lang="sr-Latn-RS" dirty="0" smtClean="0"/>
              <a:t>ško Strugar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20538"/>
            <a:ext cx="1368152" cy="1600480"/>
          </a:xfrm>
          <a:prstGeom prst="rect">
            <a:avLst/>
          </a:prstGeom>
        </p:spPr>
      </p:pic>
      <p:pic>
        <p:nvPicPr>
          <p:cNvPr id="13314" name="Picture 2" descr="C:\Users\IBM_ADMIN\Desktop\Pobednik\Vetera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29" y="1527524"/>
            <a:ext cx="2771634" cy="1836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36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53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Mlađe kategorije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6511" y="1172240"/>
            <a:ext cx="57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Tradicionalno, najbolja škola ragbija na ovim prostorima.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7999" y="1814795"/>
            <a:ext cx="691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Ekipe pionira i kadeta su nastupile na turniru Dragon Kup u Brnu, Češka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7999" y="2427734"/>
            <a:ext cx="597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Letnje pripreme pionira u Soko Banji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4193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Kadeti i Juniori na Tari</a:t>
            </a:r>
            <a:endParaRPr lang="en-US" dirty="0"/>
          </a:p>
        </p:txBody>
      </p:sp>
      <p:pic>
        <p:nvPicPr>
          <p:cNvPr id="1026" name="Picture 2" descr="C:\Users\win7\Desktop\tara pripre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266" y="2876550"/>
            <a:ext cx="3955472" cy="1981200"/>
          </a:xfrm>
          <a:prstGeom prst="rect">
            <a:avLst/>
          </a:prstGeom>
          <a:noFill/>
        </p:spPr>
      </p:pic>
      <p:pic>
        <p:nvPicPr>
          <p:cNvPr id="1027" name="Picture 3" descr="C:\Users\win7\Desktop\Grupna-U13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877744"/>
            <a:ext cx="2641540" cy="1980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679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BM_ADMIN\Desktop\Pobednik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98"/>
            <a:ext cx="92170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1" y="-2053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/>
              <a:t>RK Pobednik u brojevima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6511" y="1187629"/>
            <a:ext cx="568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150</a:t>
            </a:r>
            <a:r>
              <a:rPr lang="sr-Latn-RS" dirty="0" smtClean="0"/>
              <a:t> aktivnih igrača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7" y="1816766"/>
            <a:ext cx="568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19</a:t>
            </a:r>
            <a:r>
              <a:rPr lang="sr-Latn-RS" dirty="0" smtClean="0"/>
              <a:t> osvojenih takmičenja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61426"/>
            <a:ext cx="568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14</a:t>
            </a:r>
            <a:r>
              <a:rPr lang="sr-Latn-RS" dirty="0" smtClean="0"/>
              <a:t> juniorskih reprezentativaca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931790"/>
            <a:ext cx="568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12</a:t>
            </a:r>
            <a:r>
              <a:rPr lang="sr-Latn-RS" dirty="0" smtClean="0"/>
              <a:t> seniorskih reprezentativaca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641" y="3507854"/>
            <a:ext cx="568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8</a:t>
            </a:r>
            <a:r>
              <a:rPr lang="sr-Latn-RS" dirty="0" smtClean="0"/>
              <a:t> angažovanih trenera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6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BM_ADMIN\Desktop\Pobednik\empty 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1" y="468722"/>
            <a:ext cx="1891663" cy="2810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6511" y="1874133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b="1" dirty="0" smtClean="0"/>
              <a:t>Najbolji u 2013. godini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5242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434</Words>
  <Application>Microsoft Office PowerPoint</Application>
  <PresentationFormat>Пројекција на екрану (16:9)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19</vt:i4>
      </vt:variant>
    </vt:vector>
  </HeadingPairs>
  <TitlesOfParts>
    <vt:vector size="20" baseType="lpstr">
      <vt:lpstr>Office Theme</vt:lpstr>
      <vt:lpstr>Слајд 1</vt:lpstr>
      <vt:lpstr>Слајд 2</vt:lpstr>
      <vt:lpstr>Слајд 3</vt:lpstr>
      <vt:lpstr>Слајд 4</vt:lpstr>
      <vt:lpstr>Слајд 5</vt:lpstr>
      <vt:lpstr>Слајд 6</vt:lpstr>
      <vt:lpstr>Слајд 7</vt:lpstr>
      <vt:lpstr>Слајд 8</vt:lpstr>
      <vt:lpstr>Слајд 9</vt:lpstr>
      <vt:lpstr>Слајд 10</vt:lpstr>
      <vt:lpstr>Слајд 11</vt:lpstr>
      <vt:lpstr>Слајд 12</vt:lpstr>
      <vt:lpstr>Слајд 13</vt:lpstr>
      <vt:lpstr>Слајд 14</vt:lpstr>
      <vt:lpstr>Слајд 15</vt:lpstr>
      <vt:lpstr>Слајд 16</vt:lpstr>
      <vt:lpstr>Слајд 17</vt:lpstr>
      <vt:lpstr>Слајд 18</vt:lpstr>
      <vt:lpstr>Слајд 19</vt:lpstr>
    </vt:vector>
  </TitlesOfParts>
  <Company>IBM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ADMINIBM</dc:creator>
  <cp:lastModifiedBy>win7</cp:lastModifiedBy>
  <cp:revision>37</cp:revision>
  <dcterms:created xsi:type="dcterms:W3CDTF">2013-12-05T18:00:03Z</dcterms:created>
  <dcterms:modified xsi:type="dcterms:W3CDTF">2013-12-08T10:46:21Z</dcterms:modified>
</cp:coreProperties>
</file>